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200900" cy="10801350"/>
  <p:notesSz cx="6858000" cy="9144000"/>
  <p:defaultTextStyle>
    <a:defPPr>
      <a:defRPr lang="tr-TR"/>
    </a:defPPr>
    <a:lvl1pPr marL="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143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287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430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574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717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2376" y="54"/>
      </p:cViewPr>
      <p:guideLst>
        <p:guide orient="horz" pos="3402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40068" y="3355422"/>
            <a:ext cx="6120765" cy="2315289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080135" y="6120765"/>
            <a:ext cx="5040630" cy="27603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717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00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354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0240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3915489" y="577573"/>
            <a:ext cx="1215152" cy="12286536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270034" y="577573"/>
            <a:ext cx="3525441" cy="12286536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79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829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68822" y="6940868"/>
            <a:ext cx="6120765" cy="2145268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68822" y="4578074"/>
            <a:ext cx="6120765" cy="2362794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143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87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430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57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717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861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0045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14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7186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270034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2760346" y="3360421"/>
            <a:ext cx="2370296" cy="950368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474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6" y="2417803"/>
            <a:ext cx="318164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360046" y="3425428"/>
            <a:ext cx="318164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3657958" y="2417803"/>
            <a:ext cx="3182898" cy="100762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3657958" y="3425428"/>
            <a:ext cx="3182898" cy="622327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510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042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58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60045" y="430054"/>
            <a:ext cx="2369047" cy="1830229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815352" y="430055"/>
            <a:ext cx="4025504" cy="921865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60045" y="2260283"/>
            <a:ext cx="2369047" cy="7388425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266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1427" y="7560945"/>
            <a:ext cx="4320540" cy="89261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411427" y="965120"/>
            <a:ext cx="4320540" cy="6480810"/>
          </a:xfrm>
        </p:spPr>
        <p:txBody>
          <a:bodyPr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411427" y="8453558"/>
            <a:ext cx="4320540" cy="1267657"/>
          </a:xfrm>
        </p:spPr>
        <p:txBody>
          <a:bodyPr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817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360045" y="432555"/>
            <a:ext cx="6480810" cy="1800225"/>
          </a:xfrm>
          <a:prstGeom prst="rect">
            <a:avLst/>
          </a:prstGeom>
        </p:spPr>
        <p:txBody>
          <a:bodyPr vert="horz" lIns="102870" tIns="51435" rIns="102870" bIns="51435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60045" y="2520317"/>
            <a:ext cx="6480810" cy="7128391"/>
          </a:xfrm>
          <a:prstGeom prst="rect">
            <a:avLst/>
          </a:prstGeom>
        </p:spPr>
        <p:txBody>
          <a:bodyPr vert="horz" lIns="102870" tIns="51435" rIns="102870" bIns="51435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3600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BAD11-6891-4368-A88B-11DDAD427517}" type="datetimeFigureOut">
              <a:rPr lang="tr-TR" smtClean="0"/>
              <a:t>16.04.2023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460308" y="10011253"/>
            <a:ext cx="2280285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5160645" y="10011253"/>
            <a:ext cx="1680210" cy="575071"/>
          </a:xfrm>
          <a:prstGeom prst="rect">
            <a:avLst/>
          </a:prstGeom>
        </p:spPr>
        <p:txBody>
          <a:bodyPr vert="horz" lIns="102870" tIns="51435" rIns="102870" bIns="5143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2326A4-C4BA-4C50-AE7E-CE34B741F7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873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28700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5763" indent="-385763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2858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002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145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289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2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5762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71975" indent="-257175" algn="l" defTabSz="10287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Resim 4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0700" y="55206"/>
            <a:ext cx="1600200" cy="4813300"/>
          </a:xfrm>
          <a:prstGeom prst="rect">
            <a:avLst/>
          </a:prstGeom>
        </p:spPr>
      </p:pic>
      <p:pic>
        <p:nvPicPr>
          <p:cNvPr id="45" name="Resim 4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9508" y="72083"/>
            <a:ext cx="1600200" cy="4813300"/>
          </a:xfrm>
          <a:prstGeom prst="rect">
            <a:avLst/>
          </a:prstGeom>
        </p:spPr>
      </p:pic>
      <p:pic>
        <p:nvPicPr>
          <p:cNvPr id="46" name="Resim 4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386" y="0"/>
            <a:ext cx="1600200" cy="4813300"/>
          </a:xfrm>
          <a:prstGeom prst="rect">
            <a:avLst/>
          </a:prstGeom>
        </p:spPr>
      </p:pic>
      <p:pic>
        <p:nvPicPr>
          <p:cNvPr id="47" name="Resim 4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0188" y="11311"/>
            <a:ext cx="1600200" cy="48133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7" y="86683"/>
            <a:ext cx="1600200" cy="4813300"/>
          </a:xfrm>
          <a:prstGeom prst="rect">
            <a:avLst/>
          </a:prstGeom>
        </p:spPr>
      </p:pic>
      <p:sp>
        <p:nvSpPr>
          <p:cNvPr id="18" name="Metin kutusu 17"/>
          <p:cNvSpPr txBox="1"/>
          <p:nvPr/>
        </p:nvSpPr>
        <p:spPr>
          <a:xfrm>
            <a:off x="1314467" y="250939"/>
            <a:ext cx="4800118" cy="147732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YTÜ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FEN EDEBİYAT FAKÜLTESİ 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KİMYA BÖLÜMÜ</a:t>
            </a:r>
          </a:p>
          <a:p>
            <a:pPr algn="ctr">
              <a:lnSpc>
                <a:spcPct val="125000"/>
              </a:lnSpc>
            </a:pPr>
            <a:r>
              <a:rPr lang="tr-TR" sz="1800" b="1" cap="all" dirty="0">
                <a:ln/>
                <a:solidFill>
                  <a:schemeClr val="accent1">
                    <a:lumMod val="5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Comic Sans MS" panose="030F0702030302020204" pitchFamily="66" charset="0"/>
              </a:rPr>
              <a:t>SEMİNER DERSİ SUNUMU</a:t>
            </a:r>
          </a:p>
        </p:txBody>
      </p:sp>
      <p:pic>
        <p:nvPicPr>
          <p:cNvPr id="20" name="Resim 19" descr="chemistry ile ilgili görsel sonuc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443" y="325239"/>
            <a:ext cx="1311399" cy="133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Resim 34" descr="yıldız teknik üniversitesi ile ilgili görsel sonucu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44" y="336047"/>
            <a:ext cx="1638090" cy="160824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 4"/>
          <p:cNvGrpSpPr/>
          <p:nvPr/>
        </p:nvGrpSpPr>
        <p:grpSpPr>
          <a:xfrm>
            <a:off x="-8715" y="4783906"/>
            <a:ext cx="7209615" cy="6017444"/>
            <a:chOff x="-17096" y="4799855"/>
            <a:chExt cx="7209615" cy="6017444"/>
          </a:xfrm>
        </p:grpSpPr>
        <p:pic>
          <p:nvPicPr>
            <p:cNvPr id="55" name="Resim 5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589454" y="7594600"/>
              <a:ext cx="1600200" cy="4813300"/>
            </a:xfrm>
            <a:prstGeom prst="rect">
              <a:avLst/>
            </a:prstGeom>
          </p:spPr>
        </p:pic>
        <p:pic>
          <p:nvPicPr>
            <p:cNvPr id="56" name="Resim 5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3985769" y="7610549"/>
              <a:ext cx="1600200" cy="4813300"/>
            </a:xfrm>
            <a:prstGeom prst="rect">
              <a:avLst/>
            </a:prstGeom>
          </p:spPr>
        </p:pic>
        <p:pic>
          <p:nvPicPr>
            <p:cNvPr id="48" name="Resim 4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8764" y="4868506"/>
              <a:ext cx="1600200" cy="4813300"/>
            </a:xfrm>
            <a:prstGeom prst="rect">
              <a:avLst/>
            </a:prstGeom>
          </p:spPr>
        </p:pic>
        <p:pic>
          <p:nvPicPr>
            <p:cNvPr id="49" name="Resim 4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276" y="4813300"/>
              <a:ext cx="1600200" cy="4813300"/>
            </a:xfrm>
            <a:prstGeom prst="rect">
              <a:avLst/>
            </a:prstGeom>
          </p:spPr>
        </p:pic>
        <p:pic>
          <p:nvPicPr>
            <p:cNvPr id="50" name="Resim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22396" y="4825539"/>
              <a:ext cx="1600200" cy="4813300"/>
            </a:xfrm>
            <a:prstGeom prst="rect">
              <a:avLst/>
            </a:prstGeom>
          </p:spPr>
        </p:pic>
        <p:pic>
          <p:nvPicPr>
            <p:cNvPr id="51" name="Resim 5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767" y="4799855"/>
              <a:ext cx="1600200" cy="4813300"/>
            </a:xfrm>
            <a:prstGeom prst="rect">
              <a:avLst/>
            </a:prstGeom>
          </p:spPr>
        </p:pic>
        <p:pic>
          <p:nvPicPr>
            <p:cNvPr id="40" name="Resim 3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2319" y="4825539"/>
              <a:ext cx="1600200" cy="4813300"/>
            </a:xfrm>
            <a:prstGeom prst="rect">
              <a:avLst/>
            </a:prstGeom>
          </p:spPr>
        </p:pic>
      </p:grpSp>
      <p:sp>
        <p:nvSpPr>
          <p:cNvPr id="2" name="Metin kutusu 1"/>
          <p:cNvSpPr txBox="1"/>
          <p:nvPr/>
        </p:nvSpPr>
        <p:spPr>
          <a:xfrm>
            <a:off x="-404401" y="9615754"/>
            <a:ext cx="8299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1800" b="1" i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Tarih: </a:t>
            </a:r>
            <a:r>
              <a:rPr lang="tr-TR" sz="1800" b="1" i="1" dirty="0">
                <a:latin typeface="Comic Sans MS" panose="030F0702030302020204" pitchFamily="66" charset="0"/>
              </a:rPr>
              <a:t>18/04/2023</a:t>
            </a:r>
            <a:r>
              <a:rPr lang="tr-TR" sz="18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  </a:t>
            </a:r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Saat:</a:t>
            </a:r>
            <a:r>
              <a:rPr lang="tr-TR" sz="1800" b="1" i="1" dirty="0">
                <a:latin typeface="Comic Sans MS" panose="030F0702030302020204" pitchFamily="66" charset="0"/>
              </a:rPr>
              <a:t> 13:00</a:t>
            </a:r>
            <a:endParaRPr lang="tr-TR" sz="1800" b="1" baseline="30000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/>
            <a:r>
              <a:rPr lang="tr-TR" sz="1800" b="1" i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Yer:  </a:t>
            </a:r>
            <a:r>
              <a:rPr lang="tr-TR" sz="1800" b="1" dirty="0">
                <a:latin typeface="Comic Sans MS" panose="030F0702030302020204" pitchFamily="66" charset="0"/>
              </a:rPr>
              <a:t>Fen-Edebiyat Fakültesi B2-D03</a:t>
            </a:r>
          </a:p>
        </p:txBody>
      </p:sp>
      <p:sp>
        <p:nvSpPr>
          <p:cNvPr id="6" name="Dikdörtgen 5"/>
          <p:cNvSpPr/>
          <p:nvPr/>
        </p:nvSpPr>
        <p:spPr>
          <a:xfrm>
            <a:off x="2315546" y="4657565"/>
            <a:ext cx="286008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Times New Roman"/>
                <a:cs typeface="Calibri"/>
              </a:rPr>
              <a:t>EMRE BAYRAM</a:t>
            </a:r>
            <a:endParaRPr lang="tr-TR" sz="2400" b="1" dirty="0">
              <a:latin typeface="Comic Sans MS" panose="030F0702030302020204" pitchFamily="66" charset="0"/>
              <a:ea typeface="Times New Roman"/>
              <a:cs typeface="Calibri"/>
            </a:endParaRPr>
          </a:p>
          <a:p>
            <a:pPr algn="ctr">
              <a:lnSpc>
                <a:spcPct val="125000"/>
              </a:lnSpc>
            </a:pPr>
            <a:r>
              <a:rPr lang="tr-TR" sz="2400" b="1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  <a:ea typeface="Calibri"/>
                <a:cs typeface="Times New Roman"/>
              </a:rPr>
              <a:t>22517003</a:t>
            </a:r>
          </a:p>
        </p:txBody>
      </p:sp>
      <p:sp>
        <p:nvSpPr>
          <p:cNvPr id="7" name="Dikdörtgen 6"/>
          <p:cNvSpPr/>
          <p:nvPr/>
        </p:nvSpPr>
        <p:spPr>
          <a:xfrm>
            <a:off x="321389" y="5208541"/>
            <a:ext cx="6624736" cy="4641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Konu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20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GRAFEN ESASLI NANOMALZEMELERİN, SODYUM İYON PİLLERİNİN ANOTLARINDA KULLANIMI</a:t>
            </a:r>
            <a:endParaRPr lang="tr-TR" sz="2400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endParaRPr lang="tr-TR" b="1" u="sng" dirty="0">
              <a:solidFill>
                <a:schemeClr val="accent1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b="1" u="sng" dirty="0">
                <a:solidFill>
                  <a:schemeClr val="accent1">
                    <a:lumMod val="50000"/>
                  </a:schemeClr>
                </a:solidFill>
                <a:latin typeface="Comic Sans MS" panose="030F0702030302020204" pitchFamily="66" charset="0"/>
              </a:rPr>
              <a:t>Danışman</a:t>
            </a:r>
          </a:p>
          <a:p>
            <a:pPr algn="ctr">
              <a:lnSpc>
                <a:spcPct val="125000"/>
              </a:lnSpc>
              <a:spcAft>
                <a:spcPts val="0"/>
              </a:spcAft>
            </a:pPr>
            <a:r>
              <a:rPr lang="tr-TR" sz="1800" b="1" dirty="0">
                <a:latin typeface="Comic Sans MS" panose="030F0702030302020204" pitchFamily="66" charset="0"/>
              </a:rPr>
              <a:t>DOÇ.DR.BAHADIR KESKİN</a:t>
            </a:r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xmlns="" id="{59AD6346-4261-E571-A87D-97EED34BB8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433" y="6910291"/>
            <a:ext cx="4172690" cy="1951751"/>
          </a:xfrm>
          <a:prstGeom prst="rect">
            <a:avLst/>
          </a:prstGeom>
        </p:spPr>
      </p:pic>
      <p:sp>
        <p:nvSpPr>
          <p:cNvPr id="23" name="5-Nokta Yıldız 22"/>
          <p:cNvSpPr/>
          <p:nvPr/>
        </p:nvSpPr>
        <p:spPr>
          <a:xfrm>
            <a:off x="2053630" y="1629878"/>
            <a:ext cx="3346877" cy="3426584"/>
          </a:xfrm>
          <a:prstGeom prst="star5">
            <a:avLst/>
          </a:prstGeom>
          <a:blipFill dpi="0"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18525" t="34239" r="14808" b="21195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tr-TR"/>
            </a:defPPr>
            <a:lvl1pPr marL="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5143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0287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5430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717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30861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60045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4114800" algn="l" defTabSz="1028700" rtl="0" eaLnBrk="1" latinLnBrk="0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20547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231</TotalTime>
  <Words>36</Words>
  <Application>Microsoft Office PowerPoint</Application>
  <PresentationFormat>Özel</PresentationFormat>
  <Paragraphs>20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Comic Sans MS</vt:lpstr>
      <vt:lpstr>Times New Roman</vt:lpstr>
      <vt:lpstr>Ofis Teması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Casper</dc:creator>
  <cp:lastModifiedBy>Acer</cp:lastModifiedBy>
  <cp:revision>28</cp:revision>
  <dcterms:created xsi:type="dcterms:W3CDTF">2016-11-29T08:51:08Z</dcterms:created>
  <dcterms:modified xsi:type="dcterms:W3CDTF">2023-04-16T20:39:46Z</dcterms:modified>
</cp:coreProperties>
</file>